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69" r:id="rId2"/>
    <p:sldId id="283" r:id="rId3"/>
    <p:sldId id="284" r:id="rId4"/>
    <p:sldId id="263" r:id="rId5"/>
    <p:sldId id="268" r:id="rId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 clrIdx="0">
    <p:extLst>
      <p:ext uri="{19B8F6BF-5375-455C-9EA6-DF929625EA0E}">
        <p15:presenceInfo xmlns:p15="http://schemas.microsoft.com/office/powerpoint/2012/main" userId="S::ryounh@peba.sc.gov::9a85b619-8fd1-4dec-b439-2514df7fe8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52" autoAdjust="0"/>
  </p:normalViewPr>
  <p:slideViewPr>
    <p:cSldViewPr snapToGrid="0">
      <p:cViewPr varScale="1">
        <p:scale>
          <a:sx n="86" d="100"/>
          <a:sy n="86" d="100"/>
        </p:scale>
        <p:origin x="1339"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z="1100" smtClean="0">
                <a:solidFill>
                  <a:schemeClr val="accent2"/>
                </a:solidFill>
              </a:rPr>
              <a:t>‹#›</a:t>
            </a:fld>
            <a:endParaRPr lang="en-US" sz="1100" dirty="0">
              <a:solidFill>
                <a:schemeClr val="accent2"/>
              </a:solidFill>
            </a:endParaRPr>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5/23/2023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2</a:t>
            </a:fld>
            <a:endParaRPr lang="en-US" dirty="0"/>
          </a:p>
        </p:txBody>
      </p:sp>
    </p:spTree>
    <p:extLst>
      <p:ext uri="{BB962C8B-B14F-4D97-AF65-F5344CB8AC3E}">
        <p14:creationId xmlns:p14="http://schemas.microsoft.com/office/powerpoint/2010/main" val="2053882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3</a:t>
            </a:fld>
            <a:endParaRPr lang="en-US" dirty="0"/>
          </a:p>
        </p:txBody>
      </p:sp>
    </p:spTree>
    <p:extLst>
      <p:ext uri="{BB962C8B-B14F-4D97-AF65-F5344CB8AC3E}">
        <p14:creationId xmlns:p14="http://schemas.microsoft.com/office/powerpoint/2010/main" val="782892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hyperlink" Target="https://www.peba.sc.gov/forms" TargetMode="Externa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Disability retirement</a:t>
            </a:r>
          </a:p>
        </p:txBody>
      </p:sp>
      <p:sp>
        <p:nvSpPr>
          <p:cNvPr id="5" name="Subtitle 4"/>
          <p:cNvSpPr>
            <a:spLocks noGrp="1"/>
          </p:cNvSpPr>
          <p:nvPr>
            <p:ph type="subTitle" idx="1"/>
          </p:nvPr>
        </p:nvSpPr>
        <p:spPr/>
        <p:txBody>
          <a:bodyPr/>
          <a:lstStyle/>
          <a:p>
            <a:r>
              <a:rPr lang="en-US" dirty="0"/>
              <a:t>Get Set for Retirement | Preretirement</a:t>
            </a:r>
          </a:p>
          <a:p>
            <a:r>
              <a:rPr lang="en-US" dirty="0"/>
              <a:t>Fiscal year 2024</a:t>
            </a:r>
          </a:p>
          <a:p>
            <a:endParaRPr lang="en-US" dirty="0"/>
          </a:p>
        </p:txBody>
      </p:sp>
      <p:pic>
        <p:nvPicPr>
          <p:cNvPr id="2" name="Audio 1">
            <a:hlinkClick r:id="" action="ppaction://media"/>
            <a:extLst>
              <a:ext uri="{FF2B5EF4-FFF2-40B4-BE49-F238E27FC236}">
                <a16:creationId xmlns:a16="http://schemas.microsoft.com/office/drawing/2014/main" id="{7885B4AC-5FA0-431F-8B4C-822301C18A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1233"/>
    </mc:Choice>
    <mc:Fallback xmlns="">
      <p:transition spd="slow" advTm="112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retirement eligibility</a:t>
            </a:r>
          </a:p>
        </p:txBody>
      </p:sp>
      <p:sp>
        <p:nvSpPr>
          <p:cNvPr id="3" name="Content Placeholder 2"/>
          <p:cNvSpPr>
            <a:spLocks noGrp="1"/>
          </p:cNvSpPr>
          <p:nvPr>
            <p:ph idx="1"/>
          </p:nvPr>
        </p:nvSpPr>
        <p:spPr/>
        <p:txBody>
          <a:bodyPr/>
          <a:lstStyle/>
          <a:p>
            <a:pPr lvl="0"/>
            <a:r>
              <a:rPr lang="en-US" dirty="0"/>
              <a:t>Must be in service with covered employer, meaning you:</a:t>
            </a:r>
          </a:p>
          <a:p>
            <a:pPr lvl="1"/>
            <a:r>
              <a:rPr lang="en-US" dirty="0"/>
              <a:t>Are not yet retired (or for SCRS, have not been retired for more than one year); and</a:t>
            </a:r>
          </a:p>
          <a:p>
            <a:pPr lvl="1"/>
            <a:r>
              <a:rPr lang="en-US" dirty="0"/>
              <a:t>Were on payroll less than one year ago.</a:t>
            </a:r>
          </a:p>
          <a:p>
            <a:pPr lvl="0"/>
            <a:r>
              <a:rPr lang="en-US" dirty="0"/>
              <a:t>Unless injury is job-related, you must have:</a:t>
            </a:r>
          </a:p>
          <a:p>
            <a:pPr lvl="1"/>
            <a:r>
              <a:rPr lang="en-US" dirty="0"/>
              <a:t>Five years earned service if Class Two.</a:t>
            </a:r>
          </a:p>
          <a:p>
            <a:pPr lvl="1"/>
            <a:r>
              <a:rPr lang="en-US" dirty="0"/>
              <a:t>Eight years earned service if Class Three.</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11" name="Audio 10">
            <a:hlinkClick r:id="" action="ppaction://media"/>
            <a:extLst>
              <a:ext uri="{FF2B5EF4-FFF2-40B4-BE49-F238E27FC236}">
                <a16:creationId xmlns:a16="http://schemas.microsoft.com/office/drawing/2014/main" id="{81471BF0-4BF7-4979-9944-D2DF5D2B54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194427173"/>
      </p:ext>
    </p:extLst>
  </p:cSld>
  <p:clrMapOvr>
    <a:masterClrMapping/>
  </p:clrMapOvr>
  <mc:AlternateContent xmlns:mc="http://schemas.openxmlformats.org/markup-compatibility/2006" xmlns:p14="http://schemas.microsoft.com/office/powerpoint/2010/main">
    <mc:Choice Requires="p14">
      <p:transition spd="slow" p14:dur="2000" advTm="84575"/>
    </mc:Choice>
    <mc:Fallback xmlns="">
      <p:transition spd="slow" advTm="845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retirement eligibility</a:t>
            </a:r>
          </a:p>
        </p:txBody>
      </p:sp>
      <p:sp>
        <p:nvSpPr>
          <p:cNvPr id="3" name="Content Placeholder 2"/>
          <p:cNvSpPr>
            <a:spLocks noGrp="1"/>
          </p:cNvSpPr>
          <p:nvPr>
            <p:ph idx="1"/>
          </p:nvPr>
        </p:nvSpPr>
        <p:spPr/>
        <p:txBody>
          <a:bodyPr/>
          <a:lstStyle/>
          <a:p>
            <a:pPr lvl="0"/>
            <a:r>
              <a:rPr lang="en-US" dirty="0"/>
              <a:t>Must apply within one year of date of termination from covered employer.</a:t>
            </a:r>
          </a:p>
          <a:p>
            <a:pPr lvl="0"/>
            <a:r>
              <a:rPr lang="en-US" dirty="0"/>
              <a:t>For SCRS, must be approved for a disability benefit by the Social Security Administration.</a:t>
            </a:r>
          </a:p>
          <a:p>
            <a:pPr lvl="1"/>
            <a:r>
              <a:rPr lang="en-US" dirty="0"/>
              <a:t>Do not wait for approval from the Social Security Administration to apply.</a:t>
            </a:r>
          </a:p>
          <a:p>
            <a:r>
              <a:rPr lang="en-US" dirty="0"/>
              <a:t>For PORS, must be found permanently disabled from performing your job duties by the PORS medical board composed of three physicians.</a:t>
            </a:r>
          </a:p>
          <a:p>
            <a:r>
              <a:rPr lang="en-US" dirty="0"/>
              <a:t>You cannot apply for disability retirement in Member Access. The required forms are available at </a:t>
            </a:r>
            <a:r>
              <a:rPr lang="en-US" dirty="0">
                <a:solidFill>
                  <a:schemeClr val="accent1"/>
                </a:solidFill>
                <a:hlinkClick r:id="rId5">
                  <a:extLst>
                    <a:ext uri="{A12FA001-AC4F-418D-AE19-62706E023703}">
                      <ahyp:hlinkClr xmlns:ahyp="http://schemas.microsoft.com/office/drawing/2018/hyperlinkcolor" val="tx"/>
                    </a:ext>
                  </a:extLst>
                </a:hlinkClick>
              </a:rPr>
              <a:t>peba.sc.gov/forms</a:t>
            </a:r>
            <a:r>
              <a:rPr lang="en-US" dirty="0"/>
              <a:t>.</a:t>
            </a:r>
          </a:p>
          <a:p>
            <a:r>
              <a:rPr lang="en-US" dirty="0"/>
              <a:t>There is no disability coverage under State ORP. </a:t>
            </a:r>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9" name="Audio 8">
            <a:hlinkClick r:id="" action="ppaction://media"/>
            <a:extLst>
              <a:ext uri="{FF2B5EF4-FFF2-40B4-BE49-F238E27FC236}">
                <a16:creationId xmlns:a16="http://schemas.microsoft.com/office/drawing/2014/main" id="{FC92CE9C-101C-C640-5180-55E306DBA2F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339349944"/>
      </p:ext>
    </p:extLst>
  </p:cSld>
  <p:clrMapOvr>
    <a:masterClrMapping/>
  </p:clrMapOvr>
  <mc:AlternateContent xmlns:mc="http://schemas.openxmlformats.org/markup-compatibility/2006">
    <mc:Choice xmlns:p14="http://schemas.microsoft.com/office/powerpoint/2010/main" Requires="p14">
      <p:transition spd="slow" p14:dur="2000" advTm="56208"/>
    </mc:Choice>
    <mc:Fallback>
      <p:transition spd="slow" advTm="562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4</a:t>
            </a:fld>
            <a:endParaRPr lang="en-US" dirty="0"/>
          </a:p>
        </p:txBody>
      </p:sp>
    </p:spTree>
    <p:extLst>
      <p:ext uri="{BB962C8B-B14F-4D97-AF65-F5344CB8AC3E}">
        <p14:creationId xmlns:p14="http://schemas.microsoft.com/office/powerpoint/2010/main" val="3669356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5</a:t>
            </a:fld>
            <a:endParaRPr lang="en-US" dirty="0"/>
          </a:p>
        </p:txBody>
      </p:sp>
    </p:spTree>
    <p:extLst>
      <p:ext uri="{BB962C8B-B14F-4D97-AF65-F5344CB8AC3E}">
        <p14:creationId xmlns:p14="http://schemas.microsoft.com/office/powerpoint/2010/main" val="255928298"/>
      </p:ext>
    </p:extLst>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6062</TotalTime>
  <Words>186</Words>
  <Application>Microsoft Office PowerPoint</Application>
  <PresentationFormat>On-screen Show (4:3)</PresentationFormat>
  <Paragraphs>23</Paragraphs>
  <Slides>5</Slides>
  <Notes>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Times New Roman</vt:lpstr>
      <vt:lpstr>Tw Cen MT Condensed</vt:lpstr>
      <vt:lpstr>Office Theme</vt:lpstr>
      <vt:lpstr>Disability retirement</vt:lpstr>
      <vt:lpstr>Disability retirement eligibility</vt:lpstr>
      <vt:lpstr>Disability retirement eligibility</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Karen Rawl</cp:lastModifiedBy>
  <cp:revision>74</cp:revision>
  <cp:lastPrinted>2019-12-11T18:59:44Z</cp:lastPrinted>
  <dcterms:created xsi:type="dcterms:W3CDTF">2020-02-04T21:24:40Z</dcterms:created>
  <dcterms:modified xsi:type="dcterms:W3CDTF">2023-05-23T15:53:28Z</dcterms:modified>
</cp:coreProperties>
</file>